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1" r:id="rId6"/>
    <p:sldId id="2610" r:id="rId7"/>
    <p:sldId id="2617" r:id="rId8"/>
    <p:sldId id="272" r:id="rId9"/>
    <p:sldId id="2616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A10CC-68C9-4EAC-8A35-BE8197CB39BE}" v="111" dt="2024-07-11T12:45:45.86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GL en TL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 custLinFactNeighborX="-836" custLinFactNeighborY="-1582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GL en TL</a:t>
          </a:r>
        </a:p>
      </dsp:txBody>
      <dsp:txXfrm>
        <a:off x="47855" y="523393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885824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999293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23393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885824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999293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 sz="2700" kern="1200"/>
        </a:p>
      </dsp:txBody>
      <dsp:txXfrm>
        <a:off x="6453384" y="523393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635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1488" y="553214"/>
        <a:ext cx="1913571" cy="1120260"/>
      </dsp:txXfrm>
    </dsp:sp>
    <dsp:sp modelId="{F410F528-AA68-4774-8433-932CBA23FF7E}">
      <dsp:nvSpPr>
        <dsp:cNvPr id="0" name=""/>
        <dsp:cNvSpPr/>
      </dsp:nvSpPr>
      <dsp:spPr>
        <a:xfrm>
          <a:off x="2190276" y="867418"/>
          <a:ext cx="424768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190276" y="965788"/>
        <a:ext cx="297338" cy="295112"/>
      </dsp:txXfrm>
    </dsp:sp>
    <dsp:sp modelId="{0770D224-0CBF-46A7-80A2-D4F85216FD78}">
      <dsp:nvSpPr>
        <dsp:cNvPr id="0" name=""/>
        <dsp:cNvSpPr/>
      </dsp:nvSpPr>
      <dsp:spPr>
        <a:xfrm>
          <a:off x="279136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826216" y="553214"/>
        <a:ext cx="1913571" cy="1120260"/>
      </dsp:txXfrm>
    </dsp:sp>
    <dsp:sp modelId="{C3F5D002-7C23-4FDC-96E8-A407B99DF93A}">
      <dsp:nvSpPr>
        <dsp:cNvPr id="0" name=""/>
        <dsp:cNvSpPr/>
      </dsp:nvSpPr>
      <dsp:spPr>
        <a:xfrm>
          <a:off x="4970934" y="867418"/>
          <a:ext cx="416141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4970934" y="965788"/>
        <a:ext cx="291299" cy="295112"/>
      </dsp:txXfrm>
    </dsp:sp>
    <dsp:sp modelId="{7E07CFBC-BCAB-405E-85FE-003FE8BBCFF4}">
      <dsp:nvSpPr>
        <dsp:cNvPr id="0" name=""/>
        <dsp:cNvSpPr/>
      </dsp:nvSpPr>
      <dsp:spPr>
        <a:xfrm>
          <a:off x="555981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sp:txBody>
      <dsp:txXfrm>
        <a:off x="5594666" y="553214"/>
        <a:ext cx="1913571" cy="112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3" y="21355"/>
          <a:ext cx="1998545" cy="11991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35124" y="56476"/>
        <a:ext cx="1928303" cy="1128885"/>
      </dsp:txXfrm>
    </dsp:sp>
    <dsp:sp modelId="{F410F528-AA68-4774-8433-932CBA23FF7E}">
      <dsp:nvSpPr>
        <dsp:cNvPr id="0" name=""/>
        <dsp:cNvSpPr/>
      </dsp:nvSpPr>
      <dsp:spPr>
        <a:xfrm rot="23184">
          <a:off x="2202120" y="382667"/>
          <a:ext cx="431590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202121" y="481358"/>
        <a:ext cx="302113" cy="297383"/>
      </dsp:txXfrm>
    </dsp:sp>
    <dsp:sp modelId="{0770D224-0CBF-46A7-80A2-D4F85216FD78}">
      <dsp:nvSpPr>
        <dsp:cNvPr id="0" name=""/>
        <dsp:cNvSpPr/>
      </dsp:nvSpPr>
      <dsp:spPr>
        <a:xfrm>
          <a:off x="2812852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sp:txBody>
      <dsp:txXfrm>
        <a:off x="2847973" y="75446"/>
        <a:ext cx="1928303" cy="1128885"/>
      </dsp:txXfrm>
    </dsp:sp>
    <dsp:sp modelId="{C3F5D002-7C23-4FDC-96E8-A407B99DF93A}">
      <dsp:nvSpPr>
        <dsp:cNvPr id="0" name=""/>
        <dsp:cNvSpPr/>
      </dsp:nvSpPr>
      <dsp:spPr>
        <a:xfrm>
          <a:off x="5009202" y="392069"/>
          <a:ext cx="419344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5009202" y="491197"/>
        <a:ext cx="293541" cy="297383"/>
      </dsp:txXfrm>
    </dsp:sp>
    <dsp:sp modelId="{7E07CFBC-BCAB-405E-85FE-003FE8BBCFF4}">
      <dsp:nvSpPr>
        <dsp:cNvPr id="0" name=""/>
        <dsp:cNvSpPr/>
      </dsp:nvSpPr>
      <dsp:spPr>
        <a:xfrm>
          <a:off x="5602614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sz="2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37735" y="75446"/>
        <a:ext cx="1928303" cy="112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16-6-2025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16-6-2025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80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Klikken om te bewerken </a:t>
            </a:r>
            <a:br>
              <a:rPr lang="nl-NL" noProof="0"/>
            </a:br>
            <a:r>
              <a:rPr lang="nl-NL" noProof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0" y="-645233"/>
            <a:ext cx="9343756" cy="8080889"/>
            <a:chOff x="0" y="0"/>
            <a:chExt cx="9180000" cy="7430850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" y="3570173"/>
              <a:ext cx="4480725" cy="359741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892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570173"/>
              <a:ext cx="4772727" cy="386067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523313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481350" y="1410789"/>
            <a:ext cx="271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Theoretische leerweg</a:t>
            </a:r>
          </a:p>
        </p:txBody>
      </p:sp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2195203" y="2366563"/>
            <a:ext cx="4008437" cy="1642192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twee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6 lesuren per week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F19CC3C-C01E-F8C3-C556-32445D2FD55D}"/>
              </a:ext>
            </a:extLst>
          </p:cNvPr>
          <p:cNvSpPr txBox="1"/>
          <p:nvPr/>
        </p:nvSpPr>
        <p:spPr>
          <a:xfrm>
            <a:off x="457327" y="2711722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B050"/>
                </a:solidFill>
              </a:rPr>
              <a:t>GL </a:t>
            </a:r>
            <a:r>
              <a:rPr lang="nl-NL">
                <a:solidFill>
                  <a:srgbClr val="00B050"/>
                </a:solidFill>
              </a:rPr>
              <a:t>en </a:t>
            </a:r>
            <a:r>
              <a:rPr lang="nl-NL" b="1">
                <a:solidFill>
                  <a:srgbClr val="00B050"/>
                </a:solidFill>
              </a:rPr>
              <a:t>TL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9"/>
    </mc:Choice>
    <mc:Fallback xmlns="">
      <p:transition spd="slow" advTm="171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F2121E-79A3-D68D-A37C-088FD67EB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711786"/>
              </p:ext>
            </p:extLst>
          </p:nvPr>
        </p:nvGraphicFramePr>
        <p:xfrm>
          <a:off x="1466854" y="1920298"/>
          <a:ext cx="8708525" cy="233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5"/>
    </mc:Choice>
    <mc:Fallback xmlns="">
      <p:transition spd="slow" advTm="163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2"/>
    </mc:Choice>
    <mc:Fallback xmlns="">
      <p:transition spd="slow" advTm="220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31634" cy="595691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59971" y="1705451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/>
              <a:t>1 Het Groene machinepark</a:t>
            </a:r>
          </a:p>
          <a:p>
            <a:r>
              <a:rPr lang="nl-NL"/>
              <a:t>2 Tuin Ontwerp en Aanleg</a:t>
            </a:r>
          </a:p>
          <a:p>
            <a:r>
              <a:rPr lang="nl-NL"/>
              <a:t>4 Bloemwerk</a:t>
            </a:r>
          </a:p>
          <a:p>
            <a:r>
              <a:rPr lang="nl-NL"/>
              <a:t>5 Groene Vormgeving en Styling</a:t>
            </a:r>
          </a:p>
          <a:p>
            <a:r>
              <a:rPr lang="nl-NL"/>
              <a:t>8 Het Houden van Dieren</a:t>
            </a:r>
          </a:p>
          <a:p>
            <a:r>
              <a:rPr lang="nl-NL"/>
              <a:t>11 Voeding hoe maak je het?</a:t>
            </a:r>
          </a:p>
          <a:p>
            <a:r>
              <a:rPr lang="nl-NL"/>
              <a:t>12 Groene Zorg</a:t>
            </a:r>
          </a:p>
          <a:p>
            <a:r>
              <a:rPr lang="nl-NL"/>
              <a:t>14 Ondernemen</a:t>
            </a:r>
          </a:p>
          <a:p>
            <a:r>
              <a:rPr lang="nl-NL"/>
              <a:t>15 Marketing</a:t>
            </a:r>
          </a:p>
          <a:p>
            <a:r>
              <a:rPr lang="nl-NL"/>
              <a:t>18 Traiteur</a:t>
            </a:r>
          </a:p>
          <a:p>
            <a:r>
              <a:rPr lang="nl-NL"/>
              <a:t>19 Voorkomen van ongevallen en EHBO</a:t>
            </a:r>
          </a:p>
          <a:p>
            <a:endParaRPr lang="nl-NL" sz="2000"/>
          </a:p>
        </p:txBody>
      </p:sp>
      <p:sp>
        <p:nvSpPr>
          <p:cNvPr id="7" name="Rechthoek 6"/>
          <p:cNvSpPr/>
          <p:nvPr/>
        </p:nvSpPr>
        <p:spPr>
          <a:xfrm>
            <a:off x="838200" y="53286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TL 2 vakken kiezen uit aanbod van 11  </a:t>
            </a:r>
          </a:p>
        </p:txBody>
      </p:sp>
    </p:spTree>
    <p:extLst>
      <p:ext uri="{BB962C8B-B14F-4D97-AF65-F5344CB8AC3E}">
        <p14:creationId xmlns:p14="http://schemas.microsoft.com/office/powerpoint/2010/main" val="20561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8"/>
    </mc:Choice>
    <mc:Fallback xmlns="">
      <p:transition spd="slow" advTm="389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graphicFrame>
        <p:nvGraphicFramePr>
          <p:cNvPr id="95" name="Diagram 94">
            <a:extLst>
              <a:ext uri="{FF2B5EF4-FFF2-40B4-BE49-F238E27FC236}">
                <a16:creationId xmlns:a16="http://schemas.microsoft.com/office/drawing/2014/main" id="{CB253748-7B93-F9DC-9395-8B80A14E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5528"/>
              </p:ext>
            </p:extLst>
          </p:nvPr>
        </p:nvGraphicFramePr>
        <p:xfrm>
          <a:off x="1580027" y="1305417"/>
          <a:ext cx="7549727" cy="222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394645"/>
              </p:ext>
            </p:extLst>
          </p:nvPr>
        </p:nvGraphicFramePr>
        <p:xfrm>
          <a:off x="1541728" y="4458837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2" name="Tekstvak 151">
            <a:extLst>
              <a:ext uri="{FF2B5EF4-FFF2-40B4-BE49-F238E27FC236}">
                <a16:creationId xmlns:a16="http://schemas.microsoft.com/office/drawing/2014/main" id="{403ADE92-CBC7-406F-7950-2D695BA73C1A}"/>
              </a:ext>
            </a:extLst>
          </p:cNvPr>
          <p:cNvSpPr txBox="1"/>
          <p:nvPr/>
        </p:nvSpPr>
        <p:spPr>
          <a:xfrm>
            <a:off x="181237" y="3775876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GL </a:t>
            </a:r>
            <a:r>
              <a:rPr lang="nl-NL"/>
              <a:t>en </a:t>
            </a:r>
            <a:r>
              <a:rPr lang="nl-NL" b="1"/>
              <a:t>TL</a:t>
            </a:r>
          </a:p>
        </p:txBody>
      </p:sp>
      <p:sp>
        <p:nvSpPr>
          <p:cNvPr id="615" name="Rechthoek: afgeronde hoeken 614">
            <a:extLst>
              <a:ext uri="{FF2B5EF4-FFF2-40B4-BE49-F238E27FC236}">
                <a16:creationId xmlns:a16="http://schemas.microsoft.com/office/drawing/2014/main" id="{429DE5EC-F41E-CA11-3CFA-2D2AD9C6541B}"/>
              </a:ext>
            </a:extLst>
          </p:cNvPr>
          <p:cNvSpPr/>
          <p:nvPr/>
        </p:nvSpPr>
        <p:spPr>
          <a:xfrm>
            <a:off x="9695966" y="2984927"/>
            <a:ext cx="1846881" cy="12797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u="sng">
                <a:solidFill>
                  <a:schemeClr val="tx1"/>
                </a:solidFill>
                <a:cs typeface="Arial"/>
              </a:rPr>
              <a:t>GL/TL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Eindcijfer gemiddelde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CSPE en SE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642" name="Pijl: rechts 641">
            <a:extLst>
              <a:ext uri="{FF2B5EF4-FFF2-40B4-BE49-F238E27FC236}">
                <a16:creationId xmlns:a16="http://schemas.microsoft.com/office/drawing/2014/main" id="{81506C39-B25F-E7D2-70A2-3027719A00ED}"/>
              </a:ext>
            </a:extLst>
          </p:cNvPr>
          <p:cNvSpPr/>
          <p:nvPr/>
        </p:nvSpPr>
        <p:spPr>
          <a:xfrm rot="1200000">
            <a:off x="9173676" y="2955056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3" name="Pijl: rechts 642">
            <a:extLst>
              <a:ext uri="{FF2B5EF4-FFF2-40B4-BE49-F238E27FC236}">
                <a16:creationId xmlns:a16="http://schemas.microsoft.com/office/drawing/2014/main" id="{475D0849-337A-834A-96E3-2DBF3EAFD08D}"/>
              </a:ext>
            </a:extLst>
          </p:cNvPr>
          <p:cNvSpPr/>
          <p:nvPr/>
        </p:nvSpPr>
        <p:spPr>
          <a:xfrm rot="-2220000">
            <a:off x="9261976" y="4344900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6"/>
    </mc:Choice>
    <mc:Fallback xmlns="">
      <p:transition spd="slow" advTm="54546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7D4311BF-438C-4310-ACFB-FE44621A5E20"/>
    <ds:schemaRef ds:uri="7d4311bf-438c-4310-acfb-fe44621a5e20"/>
    <ds:schemaRef ds:uri="e42be664-7e2e-4077-ac86-b62869bcee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F3EFA0-4B69-440C-A290-F1611E426D8A}">
  <ds:schemaRefs>
    <ds:schemaRef ds:uri="7D4311BF-438C-4310-ACFB-FE44621A5E20"/>
    <ds:schemaRef ds:uri="7d4311bf-438c-4310-acfb-fe44621a5e20"/>
    <ds:schemaRef ds:uri="e42be664-7e2e-4077-ac86-b62869bcee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Breedbeeld</PresentationFormat>
  <Paragraphs>59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Bea Savonije - Tissingh</cp:lastModifiedBy>
  <cp:revision>2</cp:revision>
  <dcterms:created xsi:type="dcterms:W3CDTF">2022-09-21T11:01:49Z</dcterms:created>
  <dcterms:modified xsi:type="dcterms:W3CDTF">2025-06-16T07:32:30Z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